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68" r:id="rId3"/>
    <p:sldId id="270" r:id="rId4"/>
    <p:sldId id="266" r:id="rId5"/>
    <p:sldId id="269" r:id="rId6"/>
    <p:sldId id="271" r:id="rId7"/>
    <p:sldId id="272" r:id="rId8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757"/>
    <a:srgbClr val="E0004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296BEB-26AF-4A03-BA81-7017B46DC126}" v="7" dt="2018-05-18T13:52:42.9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90"/>
      </p:cViewPr>
      <p:guideLst>
        <p:guide orient="horz" pos="911"/>
        <p:guide pos="11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A5DA4-0517-469B-A20E-54B75BF32207}" type="datetimeFigureOut">
              <a:rPr lang="nl-BE" smtClean="0"/>
              <a:t>22/05/2018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E7ADA-B818-4A8D-827F-3A2F12FF408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6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 userDrawn="1"/>
        </p:nvSpPr>
        <p:spPr>
          <a:xfrm>
            <a:off x="816056" y="4818952"/>
            <a:ext cx="9117366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26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7" r:id="rId3"/>
    <p:sldLayoutId id="2147483675" r:id="rId4"/>
    <p:sldLayoutId id="2147483666" r:id="rId5"/>
    <p:sldLayoutId id="2147483650" r:id="rId6"/>
    <p:sldLayoutId id="2147483672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DataQuerying</a:t>
            </a:r>
            <a:r>
              <a:rPr lang="nl-BE" dirty="0"/>
              <a:t> Nature Case</a:t>
            </a:r>
          </a:p>
        </p:txBody>
      </p:sp>
    </p:spTree>
    <p:extLst>
      <p:ext uri="{BB962C8B-B14F-4D97-AF65-F5344CB8AC3E}">
        <p14:creationId xmlns:p14="http://schemas.microsoft.com/office/powerpoint/2010/main" val="2264198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3CED50-5BEA-4925-9F81-9D3B09C50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4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17F0312C-08C1-4A99-94EC-516B75A9B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4323" y="22225"/>
            <a:ext cx="9672467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115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CC7051-34B4-4E17-B253-5D234F24A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ea typeface="Tahoma"/>
                <a:cs typeface="Tahoma"/>
              </a:rPr>
              <a:t>Create</a:t>
            </a:r>
            <a:r>
              <a:rPr lang="nl-NL" dirty="0">
                <a:ea typeface="Tahoma"/>
                <a:cs typeface="Tahoma"/>
              </a:rPr>
              <a:t> en </a:t>
            </a:r>
            <a:r>
              <a:rPr lang="nl-NL" dirty="0" err="1">
                <a:ea typeface="Tahoma"/>
                <a:cs typeface="Tahoma"/>
              </a:rPr>
              <a:t>Insert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Into</a:t>
            </a:r>
            <a:r>
              <a:rPr lang="nl-NL" dirty="0">
                <a:ea typeface="Tahoma"/>
                <a:cs typeface="Tahoma"/>
              </a:rPr>
              <a:t> 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C2A22F4-FBB7-412C-8278-83CEB11B9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58553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8C591-CC68-4FA1-BE3B-CE5CE43C2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1.</a:t>
            </a:r>
            <a:endParaRPr lang="nl-NL" dirty="0" err="1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6B39575-A635-4E93-BB05-6F9978938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nl-NL" dirty="0">
                <a:ea typeface="Tahoma"/>
                <a:cs typeface="Tahoma"/>
              </a:rPr>
              <a:t>Gemiddelde aantal deelnemers per klant</a:t>
            </a:r>
            <a:endParaRPr lang="nl-NL" dirty="0"/>
          </a:p>
          <a:p>
            <a:endParaRPr lang="nl-NL" dirty="0">
              <a:ea typeface="Tahoma"/>
              <a:cs typeface="Tahoma"/>
            </a:endParaRPr>
          </a:p>
          <a:p>
            <a:r>
              <a:rPr lang="nl-NL" dirty="0">
                <a:ea typeface="Tahoma"/>
                <a:cs typeface="Tahoma"/>
              </a:rPr>
              <a:t>SELECT(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SELECT floor(AVG(</a:t>
            </a:r>
            <a:r>
              <a:rPr lang="nl-NL" dirty="0" err="1">
                <a:ea typeface="Tahoma"/>
                <a:cs typeface="Tahoma"/>
              </a:rPr>
              <a:t>gd.aantal_deelnemers</a:t>
            </a:r>
            <a:r>
              <a:rPr lang="nl-NL" dirty="0">
                <a:ea typeface="Tahoma"/>
                <a:cs typeface="Tahoma"/>
              </a:rPr>
              <a:t>)) as gem</a:t>
            </a:r>
            <a:endParaRPr lang="nl-NL" dirty="0">
              <a:solidFill>
                <a:schemeClr val="tx1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FROM dbr01_g08.groepdeelnemers as </a:t>
            </a:r>
            <a:r>
              <a:rPr lang="nl-NL" dirty="0" err="1">
                <a:ea typeface="Tahoma"/>
                <a:cs typeface="Tahoma"/>
              </a:rPr>
              <a:t>gd</a:t>
            </a:r>
            <a:r>
              <a:rPr lang="nl-NL" dirty="0">
                <a:ea typeface="Tahoma"/>
                <a:cs typeface="Tahoma"/>
              </a:rPr>
              <a:t> INNER JOIN</a:t>
            </a:r>
            <a:endParaRPr lang="nl-NL">
              <a:solidFill>
                <a:schemeClr val="tx1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     dbr01_g08.klant as kl ON</a:t>
            </a:r>
            <a:endParaRPr lang="nl-NL">
              <a:solidFill>
                <a:schemeClr val="tx1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     (</a:t>
            </a:r>
            <a:r>
              <a:rPr lang="nl-NL" dirty="0" err="1">
                <a:ea typeface="Tahoma"/>
                <a:cs typeface="Tahoma"/>
              </a:rPr>
              <a:t>kl.id_klant</a:t>
            </a:r>
            <a:r>
              <a:rPr lang="nl-NL" dirty="0">
                <a:ea typeface="Tahoma"/>
                <a:cs typeface="Tahoma"/>
              </a:rPr>
              <a:t> = </a:t>
            </a:r>
            <a:r>
              <a:rPr lang="nl-NL" dirty="0" err="1">
                <a:ea typeface="Tahoma"/>
                <a:cs typeface="Tahoma"/>
              </a:rPr>
              <a:t>gd.id_klant</a:t>
            </a:r>
            <a:r>
              <a:rPr lang="nl-NL" dirty="0">
                <a:ea typeface="Tahoma"/>
                <a:cs typeface="Tahoma"/>
              </a:rPr>
              <a:t>)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WHERE </a:t>
            </a:r>
            <a:r>
              <a:rPr lang="nl-NL" dirty="0" err="1">
                <a:ea typeface="Tahoma"/>
                <a:cs typeface="Tahoma"/>
              </a:rPr>
              <a:t>kl.id_klant</a:t>
            </a:r>
            <a:r>
              <a:rPr lang="nl-NL" dirty="0">
                <a:ea typeface="Tahoma"/>
                <a:cs typeface="Tahoma"/>
              </a:rPr>
              <a:t> = </a:t>
            </a:r>
            <a:r>
              <a:rPr lang="nl-NL" dirty="0" err="1">
                <a:ea typeface="Tahoma"/>
                <a:cs typeface="Tahoma"/>
              </a:rPr>
              <a:t>kla.id_klant</a:t>
            </a:r>
            <a:r>
              <a:rPr lang="nl-NL" dirty="0">
                <a:ea typeface="Tahoma"/>
                <a:cs typeface="Tahoma"/>
              </a:rPr>
              <a:t>) as </a:t>
            </a:r>
            <a:r>
              <a:rPr lang="nl-NL" dirty="0" err="1">
                <a:ea typeface="Tahoma"/>
                <a:cs typeface="Tahoma"/>
              </a:rPr>
              <a:t>Average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kla.naam</a:t>
            </a:r>
            <a:endParaRPr lang="nl-NL">
              <a:solidFill>
                <a:schemeClr val="tx1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FROM dbr01_g08.klant as </a:t>
            </a:r>
            <a:r>
              <a:rPr lang="nl-NL" dirty="0" err="1">
                <a:ea typeface="Tahoma"/>
                <a:cs typeface="Tahoma"/>
              </a:rPr>
              <a:t>kla</a:t>
            </a:r>
            <a:r>
              <a:rPr lang="nl-NL" dirty="0">
                <a:ea typeface="Tahoma"/>
                <a:cs typeface="Tahoma"/>
              </a:rPr>
              <a:t>;</a:t>
            </a:r>
            <a:endParaRPr lang="nl-NL" dirty="0">
              <a:solidFill>
                <a:schemeClr val="tx1"/>
              </a:solidFill>
              <a:ea typeface="Tahoma"/>
              <a:cs typeface="Tahoma"/>
            </a:endParaRPr>
          </a:p>
          <a:p>
            <a:endParaRPr lang="nl-NL" dirty="0">
              <a:ea typeface="Tahoma"/>
              <a:cs typeface="Tahoma"/>
            </a:endParaRPr>
          </a:p>
          <a:p>
            <a:endParaRPr lang="nl-NL" dirty="0">
              <a:ea typeface="Tahoma"/>
              <a:cs typeface="Tahoma"/>
            </a:endParaRPr>
          </a:p>
          <a:p>
            <a:endParaRPr lang="nl-NL" dirty="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492029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E6AD2D-DC57-4857-8804-17640EEA9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2.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72C663-AD10-4657-8119-65289440C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Welke begeleider welke werkvorm aanpassingen maakt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SELECT </a:t>
            </a:r>
            <a:r>
              <a:rPr lang="nl-NL" dirty="0" err="1">
                <a:ea typeface="Tahoma"/>
                <a:cs typeface="Tahoma"/>
              </a:rPr>
              <a:t>b.voornaam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w.id_werkvorm</a:t>
            </a:r>
            <a:r>
              <a:rPr lang="nl-NL" dirty="0">
                <a:ea typeface="Tahoma"/>
                <a:cs typeface="Tahoma"/>
              </a:rPr>
              <a:t>    </a:t>
            </a:r>
            <a:endParaRPr lang="nl-NL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FROM dbr01_g08.werkvorm w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endParaRPr lang="nl-NL" dirty="0" err="1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 dbr01_g08.aanpassing a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id_werkvorm</a:t>
            </a:r>
            <a:r>
              <a:rPr lang="nl-NL" dirty="0">
                <a:ea typeface="Tahoma"/>
                <a:cs typeface="Tahoma"/>
              </a:rPr>
              <a:t>)</a:t>
            </a:r>
            <a:endParaRPr lang="nl-NL">
              <a:solidFill>
                <a:schemeClr val="tx1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 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dbr01_g08.vastebegeleider </a:t>
            </a:r>
            <a:r>
              <a:rPr lang="nl-NL" dirty="0" err="1">
                <a:ea typeface="Tahoma"/>
                <a:cs typeface="Tahoma"/>
              </a:rPr>
              <a:t>vb</a:t>
            </a:r>
            <a:r>
              <a:rPr lang="nl-NL" dirty="0">
                <a:ea typeface="Tahoma"/>
                <a:cs typeface="Tahoma"/>
              </a:rPr>
              <a:t> 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id_vastebegeleider</a:t>
            </a:r>
            <a:r>
              <a:rPr lang="nl-NL" dirty="0">
                <a:ea typeface="Tahoma"/>
                <a:cs typeface="Tahoma"/>
              </a:rPr>
              <a:t>) </a:t>
            </a:r>
            <a:endParaRPr lang="nl-NL">
              <a:solidFill>
                <a:schemeClr val="tx1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 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dbr01_g08.begeleider b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id_begeleider</a:t>
            </a:r>
            <a:r>
              <a:rPr lang="nl-NL" dirty="0">
                <a:ea typeface="Tahoma"/>
                <a:cs typeface="Tahoma"/>
              </a:rPr>
              <a:t>)     GROUP BY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b.voornaam</a:t>
            </a:r>
            <a:r>
              <a:rPr lang="nl-NL" dirty="0">
                <a:ea typeface="Tahoma"/>
                <a:cs typeface="Tahoma"/>
              </a:rPr>
              <a:t>;</a:t>
            </a:r>
            <a:endParaRPr lang="nl-NL" dirty="0">
              <a:solidFill>
                <a:schemeClr val="tx1"/>
              </a:solidFill>
              <a:ea typeface="Tahoma"/>
              <a:cs typeface="Tahoma"/>
            </a:endParaRPr>
          </a:p>
          <a:p>
            <a:endParaRPr lang="nl-NL" dirty="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4072984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D6E6A-6968-4D98-8F43-58B67C58C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3.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5ED677-57B5-4270-AF1D-5979FE47F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endParaRPr lang="nl-NL" dirty="0">
              <a:ea typeface="Tahoma"/>
              <a:cs typeface="Tahoma"/>
            </a:endParaRPr>
          </a:p>
          <a:p>
            <a:r>
              <a:rPr lang="nl-NL" dirty="0">
                <a:ea typeface="Tahoma"/>
                <a:cs typeface="Tahoma"/>
              </a:rPr>
              <a:t>select </a:t>
            </a:r>
            <a:r>
              <a:rPr lang="nl-NL" dirty="0" err="1">
                <a:ea typeface="Tahoma"/>
                <a:cs typeface="Tahoma"/>
              </a:rPr>
              <a:t>b.voornaam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k.naam</a:t>
            </a:r>
            <a:r>
              <a:rPr lang="nl-NL" dirty="0">
                <a:ea typeface="Tahoma"/>
                <a:cs typeface="Tahoma"/>
              </a:rPr>
              <a:t> </a:t>
            </a:r>
            <a:endParaRPr lang="nl-NL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</a:t>
            </a:r>
            <a:r>
              <a:rPr lang="nl-NL" dirty="0" err="1">
                <a:ea typeface="Tahoma"/>
                <a:cs typeface="Tahoma"/>
              </a:rPr>
              <a:t>from</a:t>
            </a:r>
            <a:r>
              <a:rPr lang="nl-NL" dirty="0">
                <a:ea typeface="Tahoma"/>
                <a:cs typeface="Tahoma"/>
              </a:rPr>
              <a:t> dbr01_g08.klant k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 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   dbr01_g08.programma_klant pk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 (</a:t>
            </a:r>
            <a:r>
              <a:rPr lang="nl-NL" dirty="0" err="1">
                <a:ea typeface="Tahoma"/>
                <a:cs typeface="Tahoma"/>
              </a:rPr>
              <a:t>id_klant</a:t>
            </a:r>
            <a:r>
              <a:rPr lang="nl-NL" dirty="0">
                <a:ea typeface="Tahoma"/>
                <a:cs typeface="Tahoma"/>
              </a:rPr>
              <a:t>)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  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dbr01_g08.programma p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  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id_programma</a:t>
            </a:r>
            <a:r>
              <a:rPr lang="nl-NL" dirty="0">
                <a:ea typeface="Tahoma"/>
                <a:cs typeface="Tahoma"/>
              </a:rPr>
              <a:t>) 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</a:t>
            </a:r>
            <a:endParaRPr lang="nl-NL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       dbr01_g08.begeleider b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id_begeleider</a:t>
            </a:r>
            <a:r>
              <a:rPr lang="nl-NL" dirty="0">
                <a:ea typeface="Tahoma"/>
                <a:cs typeface="Tahoma"/>
              </a:rPr>
              <a:t>) 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</a:t>
            </a:r>
            <a:r>
              <a:rPr lang="nl-NL" dirty="0" err="1">
                <a:ea typeface="Tahoma"/>
                <a:cs typeface="Tahoma"/>
              </a:rPr>
              <a:t>Where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 = '</a:t>
            </a:r>
            <a:r>
              <a:rPr lang="nl-NL" dirty="0" err="1">
                <a:ea typeface="Tahoma"/>
                <a:cs typeface="Tahoma"/>
              </a:rPr>
              <a:t>Muttock</a:t>
            </a:r>
            <a:r>
              <a:rPr lang="nl-NL" dirty="0">
                <a:ea typeface="Tahoma"/>
                <a:cs typeface="Tahoma"/>
              </a:rPr>
              <a:t>';</a:t>
            </a:r>
            <a:endParaRPr lang="nl-NL">
              <a:solidFill>
                <a:schemeClr val="tx1"/>
              </a:solidFill>
              <a:ea typeface="Tahoma"/>
              <a:cs typeface="Tahoma"/>
            </a:endParaRPr>
          </a:p>
          <a:p>
            <a:endParaRPr lang="nl-NL" dirty="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3093242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25A8DF-60D2-404D-B491-3F0E68200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4.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8AA1F3-1322-4965-9E9B-61AA1490F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nl-NL" dirty="0">
                <a:ea typeface="Tahoma"/>
                <a:cs typeface="Tahoma"/>
              </a:rPr>
              <a:t>Aantal activiteiten per </a:t>
            </a:r>
            <a:r>
              <a:rPr lang="nl-NL" dirty="0" err="1">
                <a:ea typeface="Tahoma"/>
                <a:cs typeface="Tahoma"/>
              </a:rPr>
              <a:t>progamma</a:t>
            </a:r>
          </a:p>
          <a:p>
            <a:r>
              <a:rPr lang="nl-NL" dirty="0">
                <a:ea typeface="Tahoma"/>
                <a:cs typeface="Tahoma"/>
              </a:rPr>
              <a:t>SELECT COUNT(</a:t>
            </a:r>
            <a:r>
              <a:rPr lang="nl-NL" dirty="0" err="1">
                <a:ea typeface="Tahoma"/>
                <a:cs typeface="Tahoma"/>
              </a:rPr>
              <a:t>pa.id_activiteit</a:t>
            </a:r>
            <a:r>
              <a:rPr lang="nl-NL" dirty="0">
                <a:ea typeface="Tahoma"/>
                <a:cs typeface="Tahoma"/>
              </a:rPr>
              <a:t>), </a:t>
            </a:r>
            <a:r>
              <a:rPr lang="nl-NL" dirty="0" err="1">
                <a:ea typeface="Tahoma"/>
                <a:cs typeface="Tahoma"/>
              </a:rPr>
              <a:t>p.naam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p.id_programma</a:t>
            </a:r>
            <a:endParaRPr lang="nl-NL" dirty="0" err="1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FROM dbr01_g08.programma p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 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dbr01_g08.programma_activiteit pa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 (</a:t>
            </a:r>
            <a:r>
              <a:rPr lang="nl-NL" dirty="0" err="1">
                <a:ea typeface="Tahoma"/>
                <a:cs typeface="Tahoma"/>
              </a:rPr>
              <a:t>id_programma</a:t>
            </a:r>
            <a:r>
              <a:rPr lang="nl-NL" dirty="0">
                <a:ea typeface="Tahoma"/>
                <a:cs typeface="Tahoma"/>
              </a:rPr>
              <a:t>)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   GROUP BY </a:t>
            </a:r>
            <a:r>
              <a:rPr lang="nl-NL" dirty="0" err="1">
                <a:ea typeface="Tahoma"/>
                <a:cs typeface="Tahoma"/>
              </a:rPr>
              <a:t>p.naam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p.id_programma</a:t>
            </a:r>
            <a:r>
              <a:rPr lang="nl-NL" dirty="0">
                <a:ea typeface="Tahoma"/>
                <a:cs typeface="Tahoma"/>
              </a:rPr>
              <a:t>;</a:t>
            </a:r>
            <a:endParaRPr lang="nl-NL">
              <a:solidFill>
                <a:schemeClr val="tx1"/>
              </a:solidFill>
              <a:ea typeface="Tahoma"/>
              <a:cs typeface="Tahoma"/>
            </a:endParaRPr>
          </a:p>
          <a:p>
            <a:endParaRPr lang="nl-NL" dirty="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088677371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2" id="{D06897D1-659C-423C-AFDF-A6173758640F}" vid="{5D4BF3E5-8A55-4240-A18F-7C406AB846F5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60</Words>
  <Application>Microsoft Office PowerPoint</Application>
  <PresentationFormat>Breedbeeld</PresentationFormat>
  <Paragraphs>37</Paragraphs>
  <Slides>7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2" baseType="lpstr">
      <vt:lpstr>Arial</vt:lpstr>
      <vt:lpstr>Calibri</vt:lpstr>
      <vt:lpstr>Tahoma</vt:lpstr>
      <vt:lpstr>Wingdings</vt:lpstr>
      <vt:lpstr>Kantoorthema</vt:lpstr>
      <vt:lpstr>DataQuerying Nature Case</vt:lpstr>
      <vt:lpstr>PowerPoint-presentatie</vt:lpstr>
      <vt:lpstr>Create en Insert Into </vt:lpstr>
      <vt:lpstr>Functionaliteit 1.</vt:lpstr>
      <vt:lpstr>Functionaliteit 2.</vt:lpstr>
      <vt:lpstr>Functionaliteit 3.</vt:lpstr>
      <vt:lpstr>Functionaliteit 4.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Nancy</dc:creator>
  <cp:lastModifiedBy>Gleb Shalabotov</cp:lastModifiedBy>
  <cp:revision>34</cp:revision>
  <dcterms:modified xsi:type="dcterms:W3CDTF">2018-05-22T12:00:11Z</dcterms:modified>
</cp:coreProperties>
</file>

<file path=docProps/thumbnail.jpeg>
</file>